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21408"/>
            <a:ext cx="5852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tos"/>
              </a:rPr>
              <a:t>Social media behaviour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639312"/>
            <a:ext cx="56692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Your online image, acceptable behaviour</a:t>
            </a:r>
          </a:p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and the problems of oversharing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864608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084064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C"/>
                </a:solidFill>
                <a:latin typeface="Aptos"/>
              </a:rPr>
              <a:t>DSE 2016 Paper 4 Set 8.2  ·  Lesson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2592" y="586130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SOCIAL MEDIA  ·  WHO SEES WHAT?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2592" y="5650992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0">
                <a:solidFill>
                  <a:srgbClr val="E6EFF7"/>
                </a:solidFill>
                <a:latin typeface="Aptos"/>
              </a:rPr>
              <a:t>Profile, post, permission</a:t>
            </a:r>
          </a:p>
        </p:txBody>
      </p:sp>
      <p:pic>
        <p:nvPicPr>
          <p:cNvPr id="11" name="Picture 10" descr="cover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56" y="1609344"/>
            <a:ext cx="5218480" cy="335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post photos on social media?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What kinds of photos do you post on social media?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11114532" cy="445038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esson3_2016_8.2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2485699"/>
            <a:ext cx="10789920" cy="25879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Q1  Is a good image on social media important?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better first impression with employers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protection from shaming and scams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stronger sense of self-respect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Q2  What counts as acceptable behaviour?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respect for other people’s privacy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checking before you share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thinking about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Q3  What other problems do young people have online?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41468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414680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cyberbullying and pile-ons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addiction and lost sleep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pressure to compare</a:t>
            </a:r>
          </a:p>
        </p:txBody>
      </p:sp>
      <p:sp>
        <p:nvSpPr>
          <p:cNvPr id="17" name="Oval 16"/>
          <p:cNvSpPr/>
          <p:nvPr/>
        </p:nvSpPr>
        <p:spPr>
          <a:xfrm>
            <a:off x="1188720" y="4553712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4462272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fake news and dangerous trends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think the use of social media should be monitored?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protection from harmful content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487009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791456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it reduces cyberbullying</a:t>
            </a:r>
          </a:p>
        </p:txBody>
      </p:sp>
      <p:sp>
        <p:nvSpPr>
          <p:cNvPr id="18" name="Oval 17"/>
          <p:cNvSpPr/>
          <p:nvPr/>
        </p:nvSpPr>
        <p:spPr>
          <a:xfrm>
            <a:off x="1188720" y="540044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508760" y="532180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it damages trust</a:t>
            </a:r>
          </a:p>
        </p:txBody>
      </p:sp>
      <p:sp>
        <p:nvSpPr>
          <p:cNvPr id="20" name="Oval 19"/>
          <p:cNvSpPr/>
          <p:nvPr/>
        </p:nvSpPr>
        <p:spPr>
          <a:xfrm>
            <a:off x="1188720" y="593079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52160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it cannot keep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judge people based on what you see on social media?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the profile is often all we have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503468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95604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the profile is a highlight reel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05  VOCABULARY UPGRADES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7" name="Picture 6" descr="icon_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860804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 post photos </a:t>
            </a:r>
            <a:r>
              <a:rPr sz="1700" b="1">
                <a:solidFill>
                  <a:srgbClr val="FF0000"/>
                </a:solidFill>
                <a:latin typeface="Aptos"/>
              </a:rPr>
              <a:t>on a regular basis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44144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 am careful about my </a:t>
            </a:r>
            <a:r>
              <a:rPr sz="1700" b="1">
                <a:solidFill>
                  <a:srgbClr val="FF0000"/>
                </a:solidFill>
                <a:latin typeface="Aptos"/>
              </a:rPr>
              <a:t>digital footprint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3022091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 worry about being </a:t>
            </a:r>
            <a:r>
              <a:rPr sz="1700" b="1">
                <a:solidFill>
                  <a:srgbClr val="FF0000"/>
                </a:solidFill>
                <a:latin typeface="Aptos"/>
              </a:rPr>
              <a:t>judged or shamed</a:t>
            </a:r>
            <a:r>
              <a:rPr sz="1700" b="1">
                <a:solidFill>
                  <a:srgbClr val="14233C"/>
                </a:solidFill>
                <a:latin typeface="Aptos"/>
              </a:rPr>
              <a:t> online.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3602735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0000"/>
                </a:solidFill>
                <a:latin typeface="Aptos"/>
              </a:rPr>
              <a:t>A positive online presence</a:t>
            </a:r>
            <a:r>
              <a:rPr sz="1700" b="1">
                <a:solidFill>
                  <a:srgbClr val="14233C"/>
                </a:solidFill>
                <a:latin typeface="Aptos"/>
              </a:rPr>
              <a:t> now matters as much as a good school report.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183379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Tagging a friend in an embarrassing photo probably </a:t>
            </a:r>
            <a:r>
              <a:rPr sz="1700" b="1">
                <a:solidFill>
                  <a:srgbClr val="FF0000"/>
                </a:solidFill>
                <a:latin typeface="Aptos"/>
              </a:rPr>
              <a:t>crosses the line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764023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Anything you post can </a:t>
            </a:r>
            <a:r>
              <a:rPr sz="1700" b="1">
                <a:solidFill>
                  <a:srgbClr val="FF0000"/>
                </a:solidFill>
                <a:latin typeface="Aptos"/>
              </a:rPr>
              <a:t>come back to haunt you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22122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5221224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4466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Social media carries real risks if it is used </a:t>
            </a:r>
            <a:r>
              <a:rPr sz="1700" b="1">
                <a:solidFill>
                  <a:srgbClr val="FF0000"/>
                </a:solidFill>
                <a:latin typeface="Aptos"/>
              </a:rPr>
              <a:t>without limits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0186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5801868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5925312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What people post is </a:t>
            </a:r>
            <a:r>
              <a:rPr sz="1700" b="1">
                <a:solidFill>
                  <a:srgbClr val="FF0000"/>
                </a:solidFill>
                <a:latin typeface="Aptos"/>
              </a:rPr>
              <a:t>a curated highlight reel</a:t>
            </a:r>
            <a:r>
              <a:rPr sz="1700" b="1">
                <a:solidFill>
                  <a:srgbClr val="14233C"/>
                </a:solidFill>
                <a:latin typeface="Aptos"/>
              </a:rPr>
              <a:t>, not real life.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  <p:bldP spid="25" grpId="0"/>
      <p:bldP spid="28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